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8" r:id="rId1"/>
  </p:sldMasterIdLst>
  <p:notesMasterIdLst>
    <p:notesMasterId r:id="rId59"/>
  </p:notesMasterIdLst>
  <p:sldIdLst>
    <p:sldId id="256" r:id="rId2"/>
    <p:sldId id="257" r:id="rId3"/>
    <p:sldId id="258" r:id="rId4"/>
    <p:sldId id="293" r:id="rId5"/>
    <p:sldId id="295" r:id="rId6"/>
    <p:sldId id="298" r:id="rId7"/>
    <p:sldId id="296" r:id="rId8"/>
    <p:sldId id="297" r:id="rId9"/>
    <p:sldId id="299" r:id="rId10"/>
    <p:sldId id="301" r:id="rId11"/>
    <p:sldId id="300" r:id="rId12"/>
    <p:sldId id="302" r:id="rId13"/>
    <p:sldId id="303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60" r:id="rId36"/>
    <p:sldId id="304" r:id="rId37"/>
    <p:sldId id="305" r:id="rId38"/>
    <p:sldId id="306" r:id="rId39"/>
    <p:sldId id="307" r:id="rId40"/>
    <p:sldId id="308" r:id="rId41"/>
    <p:sldId id="314" r:id="rId42"/>
    <p:sldId id="309" r:id="rId43"/>
    <p:sldId id="310" r:id="rId44"/>
    <p:sldId id="315" r:id="rId45"/>
    <p:sldId id="311" r:id="rId46"/>
    <p:sldId id="312" r:id="rId47"/>
    <p:sldId id="313" r:id="rId48"/>
    <p:sldId id="283" r:id="rId49"/>
    <p:sldId id="284" r:id="rId50"/>
    <p:sldId id="285" r:id="rId51"/>
    <p:sldId id="286" r:id="rId52"/>
    <p:sldId id="287" r:id="rId53"/>
    <p:sldId id="288" r:id="rId54"/>
    <p:sldId id="289" r:id="rId55"/>
    <p:sldId id="290" r:id="rId56"/>
    <p:sldId id="291" r:id="rId57"/>
    <p:sldId id="29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ula" initials="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 varScale="1">
        <p:scale>
          <a:sx n="86" d="100"/>
          <a:sy n="86" d="100"/>
        </p:scale>
        <p:origin x="533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29T19:01:37.929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4AD80-D519-7441-9C15-63A392406099}" type="datetimeFigureOut">
              <a:rPr lang="en-US" smtClean="0"/>
              <a:pPr/>
              <a:t>9/30/2019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A2C2A-FB92-0B49-87A4-7E66596DC2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36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A2C2A-FB92-0B49-87A4-7E66596DC265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52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B1A2-82BB-3B4A-93EE-140CF1C1B0A5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D0BEB-52BE-BF42-943A-78EC8A0C0F3C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D917-88D4-004E-8C14-ECACFB1FD1B3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E557-81D3-D143-950A-817242D54E91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3FC7-D291-C84E-A229-C260BE0F129F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D42E2-B8A7-1F43-AAD3-728EEE51666E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E25D9-BCF1-854B-B425-314EE59FB831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A976-22BB-AB40-BF36-2C181B2D7C8F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9B9E-D106-A345-8B84-922F30219F2F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BD21B-4BF6-A940-8132-3630421CBA22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BB3B7-E3DB-DE4A-98B8-1D92577AEC65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5DE56-12C9-9F4C-A6E8-B2B005BADB76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E443-1B6A-2C4C-BA2C-B76F2A9568CA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90882-49FA-1748-8CD9-97BF3825D125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812F0-706D-4149-B077-BA76FE511AD1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7B9B-F8E5-134D-AAA1-CB5F3A164C26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B3F9F-41D6-9B45-AF07-35F03A2C64B0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1CFFDCD-354B-6042-AD14-FDF8ACF0E676}" type="datetime1">
              <a:rPr lang="en-US" smtClean="0"/>
              <a:pPr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50D732E-202D-E944-B25A-601FF944AA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3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793821"/>
            <a:ext cx="8689976" cy="1547445"/>
          </a:xfrm>
        </p:spPr>
        <p:txBody>
          <a:bodyPr>
            <a:normAutofit/>
          </a:bodyPr>
          <a:lstStyle/>
          <a:p>
            <a:r>
              <a:rPr lang="en-US" sz="6600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Health Care App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IT16178700		 D.I.K.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Rajapakshe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IT17018760		        M.P.P.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Shamil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IT17056212       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P.M.c.p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paththinisekara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IT17152938 	      S.K.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Liyanage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68DD9-2363-41B2-8A64-CCDE89BEAF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" r="3" b="3"/>
          <a:stretch/>
        </p:blipFill>
        <p:spPr>
          <a:xfrm>
            <a:off x="812309" y="2630714"/>
            <a:ext cx="3621024" cy="36006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88818" y="3056448"/>
            <a:ext cx="4452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GROUP NUMBER </a:t>
            </a:r>
            <a:r>
              <a:rPr lang="en-US" sz="2000"/>
              <a:t>:  UEE_</a:t>
            </a:r>
            <a:r>
              <a:rPr lang="en-US" sz="2000" dirty="0"/>
              <a:t>WE_16</a:t>
            </a:r>
          </a:p>
        </p:txBody>
      </p:sp>
    </p:spTree>
    <p:extLst>
      <p:ext uri="{BB962C8B-B14F-4D97-AF65-F5344CB8AC3E}">
        <p14:creationId xmlns:p14="http://schemas.microsoft.com/office/powerpoint/2010/main" val="272756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 functionality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22" y="2214694"/>
            <a:ext cx="1926133" cy="3424237"/>
          </a:xfrm>
        </p:spPr>
      </p:pic>
      <p:sp>
        <p:nvSpPr>
          <p:cNvPr id="5" name="TextBox 4"/>
          <p:cNvSpPr txBox="1"/>
          <p:nvPr/>
        </p:nvSpPr>
        <p:spPr>
          <a:xfrm>
            <a:off x="4404575" y="2949262"/>
            <a:ext cx="6375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User common settings fields.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Workable.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More secure application.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Easily get new version in application click via check new version.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9928176" y="330312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IT16178700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95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dirty="0"/>
              <a:t>Usability &amp; Responsiveness.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5093730" y="2194560"/>
            <a:ext cx="3267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buttons.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lists.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502" y="3372608"/>
            <a:ext cx="4900276" cy="27021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574" y="1997289"/>
            <a:ext cx="2293597" cy="40775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928176" y="360457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IT16178700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74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2D6B9E-4B1F-4D34-B3C8-AAAB25C2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dirty="0"/>
              <a:t>Usability &amp; Responsiveness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D45BE-22E7-4863-AAC9-B9B04B66DB42}"/>
              </a:ext>
            </a:extLst>
          </p:cNvPr>
          <p:cNvSpPr txBox="1"/>
          <p:nvPr/>
        </p:nvSpPr>
        <p:spPr>
          <a:xfrm>
            <a:off x="1041903" y="3429000"/>
            <a:ext cx="326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interfaces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95" y="2512089"/>
            <a:ext cx="5627930" cy="268291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013072" y="321122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IT16178700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6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2D6B9E-4B1F-4D34-B3C8-AAAB25C2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dirty="0"/>
              <a:t>Benefits to the user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D97B0F-338E-4996-A84D-83CC7E90A95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076395"/>
            <a:ext cx="10058400" cy="3760891"/>
          </a:xfrm>
          <a:prstGeom prst="rect">
            <a:avLst/>
          </a:prstGeom>
        </p:spPr>
        <p:txBody>
          <a:bodyPr/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Quicker way to manage Profile.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No app freezes.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Any screen resolution compatible (responsive design).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 Faster UI design compared to similar apps.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Comfortable to eyes in the long term usage.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User understandable icons.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805630" y="360457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IT16178700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6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4E166F-413B-44CC-AD8C-81E8192F5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0" cy="68435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2509F-53B5-478B-894C-755B354C4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5400" dirty="0"/>
              <a:t>Medicine Function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284378" y="189635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IT17056212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96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AD4E-9818-49B2-BE10-3B568808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81C8D-3201-4752-87DA-366D44D11A7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Medicine.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Medicine.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Delete Medicine.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Medicines as a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 through Medicine list easily.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64056" y="43385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IT17056212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24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F4666-C404-4E89-8CD3-D28C1E79F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Superior UI/UX Design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1D9B98-84B0-4E45-968E-F67F43DEAA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Interfaces with attractive and user friendly colors.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Attractive overall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navigation.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accurate field validations.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001108" y="249185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IT17056212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8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3CD3B-0AA6-4674-AF65-148CA183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other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488410-BDA9-451D-9983-D4EED0C5F45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250" y="2100024"/>
            <a:ext cx="2293600" cy="407751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B2A011-4034-42E3-8D87-9E7C44179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70" y="2100024"/>
            <a:ext cx="2293600" cy="4077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1D913D-4FD8-4E82-9D3E-0CA101B060E8}"/>
              </a:ext>
            </a:extLst>
          </p:cNvPr>
          <p:cNvSpPr txBox="1"/>
          <p:nvPr/>
        </p:nvSpPr>
        <p:spPr>
          <a:xfrm>
            <a:off x="4086970" y="2250219"/>
            <a:ext cx="32679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usable search field.</a:t>
            </a:r>
          </a:p>
          <a:p>
            <a:pPr>
              <a:buClr>
                <a:schemeClr val="accent1"/>
              </a:buClr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More details on the list.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Add/Edit/Delete icons are easily identifiable.</a:t>
            </a:r>
          </a:p>
          <a:p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B826374-4ABC-48F4-A4DD-70FD32397BBB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950866" y="43385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IT17056212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0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D3C5A8B-91B0-400C-9CAC-2D3D9EB94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8250" y="2100024"/>
            <a:ext cx="2293599" cy="407751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3249E1-D4F3-41EB-9521-79573F0C5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2670" y="2100024"/>
            <a:ext cx="2293599" cy="4077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250219"/>
            <a:ext cx="3267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recognizable input fields.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labels</a:t>
            </a:r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970963" y="398326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IT17056212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14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D3C5A8B-91B0-400C-9CAC-2D3D9EB94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8250" y="2100025"/>
            <a:ext cx="2293599" cy="407750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3249E1-D4F3-41EB-9521-79573F0C5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2670" y="2100024"/>
            <a:ext cx="2293599" cy="40775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250219"/>
            <a:ext cx="3267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recognizable input fields.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labels</a:t>
            </a:r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991060" y="43385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IT17056212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85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7" name="TextBox 6"/>
          <p:cNvSpPr txBox="1"/>
          <p:nvPr/>
        </p:nvSpPr>
        <p:spPr>
          <a:xfrm>
            <a:off x="579120" y="4003040"/>
            <a:ext cx="56781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PROFILE FUNCTION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02356" y="301451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IT16178700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82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D3C5A8B-91B0-400C-9CAC-2D3D9EB94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8250" y="2100025"/>
            <a:ext cx="2293598" cy="407750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3249E1-D4F3-41EB-9521-79573F0C5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2670" y="2100024"/>
            <a:ext cx="2293598" cy="40775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250219"/>
            <a:ext cx="3267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More clear view for details.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labels</a:t>
            </a:r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031254" y="398326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IT17056212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35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D3C5A8B-91B0-400C-9CAC-2D3D9EB94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8250" y="2100026"/>
            <a:ext cx="2293598" cy="407750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3249E1-D4F3-41EB-9521-79573F0C5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2670" y="2100025"/>
            <a:ext cx="2293598" cy="40775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369489"/>
            <a:ext cx="3267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delete option instead of long tap delete.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3848555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031254" y="360457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IT17056212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56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&amp; Responsiveness.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D3C5A8B-91B0-400C-9CAC-2D3D9EB94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3730" y="3372609"/>
            <a:ext cx="4803891" cy="270218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3249E1-D4F3-41EB-9521-79573F0C5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2670" y="2100025"/>
            <a:ext cx="2293597" cy="40775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5093730" y="2194560"/>
            <a:ext cx="3267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buttons.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lists.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790093" y="306492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IT17056212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92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6B9E-4B1F-4D34-B3C8-AAAB25C2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&amp; Responsiveness cont.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A3ED2E-27FE-47CE-8C3F-C0878982E1F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90" y="2060492"/>
            <a:ext cx="6685845" cy="37607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BD45BE-22E7-4863-AAC9-B9B04B66DB42}"/>
              </a:ext>
            </a:extLst>
          </p:cNvPr>
          <p:cNvSpPr txBox="1"/>
          <p:nvPr/>
        </p:nvSpPr>
        <p:spPr>
          <a:xfrm>
            <a:off x="1041903" y="3429000"/>
            <a:ext cx="326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interfaces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940818" y="43385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IT17056212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1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6B9E-4B1F-4D34-B3C8-AAAB25C2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the user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AD97B0F-338E-4996-A84D-83CC7E90A95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076395"/>
            <a:ext cx="10058400" cy="3760891"/>
          </a:xfrm>
          <a:prstGeom prst="rect">
            <a:avLst/>
          </a:prstGeom>
        </p:spPr>
        <p:txBody>
          <a:bodyPr/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Quicker way to manage medicines.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No app freezes.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Any screen resolution compatible (responsive design).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 Faster UI design compared to similar apps.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Comfortable to eyes in the long term usage.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741510" y="43385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IT17056212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8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ECC8E7-59F8-42B0-A8B1-0FA31D311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F2509F-53B5-478B-894C-755B354C4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5400" dirty="0"/>
              <a:t>Patient Function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FBBB93-1722-4F92-B0DD-FC50FA52B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423517" y="199684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IT17152938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17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AD4E-9818-49B2-BE10-3B5688084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Main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81C8D-3201-4752-87DA-366D44D11A7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108201"/>
            <a:ext cx="6437367" cy="376089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Patient.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Patient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Patient health situation when visited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Delete Patient.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Patients as a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 through Patients list easily.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0457A-1A26-4D9F-9829-254A0B574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006" y="2416624"/>
            <a:ext cx="3144043" cy="31440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081496" y="440843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IT17152938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40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F4666-C404-4E89-8CD3-D28C1E79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Superior UI/UX Design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1D9B98-84B0-4E45-968E-F67F43DEAA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108201"/>
            <a:ext cx="5575367" cy="376089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Interfaces with attractive and user friendly colors.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Attractive overall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navigation.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Easily understandable </a:t>
            </a:r>
            <a:r>
              <a:rPr lang="en-US" dirty="0" err="1"/>
              <a:t>ui</a:t>
            </a:r>
            <a:r>
              <a:rPr lang="en-US" dirty="0"/>
              <a:t>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accurate field validations.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68DD9-2363-41B2-8A64-CCDE89BEAF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" r="3" b="3"/>
          <a:stretch/>
        </p:blipFill>
        <p:spPr>
          <a:xfrm>
            <a:off x="7534656" y="2108200"/>
            <a:ext cx="3621024" cy="36006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741510" y="450892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IT17152938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7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3CD3B-0AA6-4674-AF65-148CA183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other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D913D-4FD8-4E82-9D3E-0CA101B060E8}"/>
              </a:ext>
            </a:extLst>
          </p:cNvPr>
          <p:cNvSpPr txBox="1"/>
          <p:nvPr/>
        </p:nvSpPr>
        <p:spPr>
          <a:xfrm>
            <a:off x="4086970" y="2250219"/>
            <a:ext cx="32679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usable real time search field.</a:t>
            </a:r>
          </a:p>
          <a:p>
            <a:pPr>
              <a:buClr>
                <a:schemeClr val="accent1"/>
              </a:buClr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More details on the list.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Add/Edit/Delete icons are easily identifiable.</a:t>
            </a:r>
          </a:p>
          <a:p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B826374-4ABC-48F4-A4DD-70FD32397BBB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DB4E8F-B754-4B95-9D4A-225938A05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0" y="93981"/>
            <a:ext cx="1828800" cy="182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567D7E-ABE7-4D72-9BBE-C2BD69EAA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62" y="1948962"/>
            <a:ext cx="2338146" cy="42474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59AF30-9887-49FA-AF8D-7128F58B7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942" y="1922781"/>
            <a:ext cx="2272259" cy="41733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827110" y="249185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IT17152938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40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250219"/>
            <a:ext cx="32679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recognizable input fields.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labels</a:t>
            </a:r>
          </a:p>
          <a:p>
            <a:pPr>
              <a:buClr>
                <a:schemeClr val="accent1"/>
              </a:buClr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All fields are validated</a:t>
            </a:r>
          </a:p>
          <a:p>
            <a:pPr>
              <a:buClr>
                <a:schemeClr val="accent1"/>
              </a:buClr>
            </a:pPr>
            <a:endParaRPr lang="en-US" dirty="0"/>
          </a:p>
          <a:p>
            <a:pPr>
              <a:buClr>
                <a:schemeClr val="accent1"/>
              </a:buClr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recognizable input fields.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labels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471328" y="3923734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A004EE-5537-429A-93D4-56CF06A6D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0" y="93981"/>
            <a:ext cx="18288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CE5ABE-799E-4E9E-8319-945D400D5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59" y="2044734"/>
            <a:ext cx="2272114" cy="4338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6761A1-8C64-4C9E-9371-F791A41B5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490" y="1997225"/>
            <a:ext cx="2272114" cy="41830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07547" y="249185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IT17152938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66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0DAD4E-9818-49B2-BE10-3B56880842FB}"/>
              </a:ext>
            </a:extLst>
          </p:cNvPr>
          <p:cNvSpPr txBox="1">
            <a:spLocks/>
          </p:cNvSpPr>
          <p:nvPr/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Main Functions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281C8D-3201-4752-87DA-366D44D11A72}"/>
              </a:ext>
            </a:extLst>
          </p:cNvPr>
          <p:cNvSpPr txBox="1">
            <a:spLocks/>
          </p:cNvSpPr>
          <p:nvPr/>
        </p:nvSpPr>
        <p:spPr>
          <a:xfrm>
            <a:off x="1097280" y="2397760"/>
            <a:ext cx="10058400" cy="3471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Create Profile.</a:t>
            </a:r>
          </a:p>
          <a:p>
            <a:pPr marL="285750" indent="-285750"/>
            <a:r>
              <a:rPr lang="en-US" dirty="0"/>
              <a:t>Sign in Application.</a:t>
            </a:r>
          </a:p>
          <a:p>
            <a:pPr marL="285750" indent="-285750"/>
            <a:r>
              <a:rPr lang="en-US" dirty="0"/>
              <a:t>View Login Details.</a:t>
            </a:r>
          </a:p>
          <a:p>
            <a:pPr marL="285750" indent="-285750"/>
            <a:r>
              <a:rPr lang="en-US" dirty="0"/>
              <a:t>Settings application.</a:t>
            </a:r>
          </a:p>
          <a:p>
            <a:pPr marL="285750" indent="-285750"/>
            <a:r>
              <a:rPr lang="en-US" dirty="0"/>
              <a:t>Navigation </a:t>
            </a:r>
            <a:r>
              <a:rPr lang="en-US" dirty="0" err="1"/>
              <a:t>APp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289590" y="353040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IT16178700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16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250219"/>
            <a:ext cx="32679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Per loaded field for Edit patient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identify edit page</a:t>
            </a:r>
          </a:p>
          <a:p>
            <a:pPr>
              <a:buClr>
                <a:schemeClr val="accent1"/>
              </a:buClr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labels</a:t>
            </a:r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C56331-950E-4DBA-81C0-C78F97A58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0" y="93981"/>
            <a:ext cx="18288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890467-E686-4DF2-A00F-4219B6462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2" y="2151748"/>
            <a:ext cx="2108369" cy="40257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CEEAE3-2C9F-4604-91D4-AD925ED1C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7" y="1959759"/>
            <a:ext cx="2272684" cy="44097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20556" y="213660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IT17152938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70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250219"/>
            <a:ext cx="3267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More clear view for details.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labels</a:t>
            </a:r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C56331-950E-4DBA-81C0-C78F97A58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0" y="93981"/>
            <a:ext cx="18288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563354-9855-4CF1-8C1E-6AFF58878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9" y="2352336"/>
            <a:ext cx="1703943" cy="3191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5572BA-A1E7-4867-88D2-EBD1121F7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02" y="2368019"/>
            <a:ext cx="1703943" cy="31760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727F83-310E-450F-906F-D20F6167BD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65" y="2110123"/>
            <a:ext cx="1996906" cy="36918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13B024-3B32-4B77-9F8D-6D39723170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272" y="2110416"/>
            <a:ext cx="1996905" cy="36915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26418" y="249185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IT17152938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05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369489"/>
            <a:ext cx="3267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delete option instead of long tap delete.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3848555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DAE39C-BFB0-4945-9956-245B3A470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0" y="93981"/>
            <a:ext cx="18288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831802-4E95-41E5-BBD3-A54DB0385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94" y="2100026"/>
            <a:ext cx="2293598" cy="41180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9A4367-70BC-4550-B240-BBAF8565F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852" y="2172567"/>
            <a:ext cx="2202671" cy="40455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42341" y="296386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IT17152938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37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6B9E-4B1F-4D34-B3C8-AAAB25C2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Usability &amp; Responsiveness cont.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D45BE-22E7-4863-AAC9-B9B04B66DB42}"/>
              </a:ext>
            </a:extLst>
          </p:cNvPr>
          <p:cNvSpPr txBox="1"/>
          <p:nvPr/>
        </p:nvSpPr>
        <p:spPr>
          <a:xfrm>
            <a:off x="1041903" y="3429000"/>
            <a:ext cx="326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interfaces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0F845-DFFD-400C-BEDB-E0A7487E8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0" y="93981"/>
            <a:ext cx="18288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F71394-353E-483F-94B4-F683D30BA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750" y="2117077"/>
            <a:ext cx="2298747" cy="41727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AC2F0D-E622-4B92-B33F-B757E1470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742" y="2911588"/>
            <a:ext cx="5042886" cy="23274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34532" y="330312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IT17152938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5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6B9E-4B1F-4D34-B3C8-AAAB25C2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Benefits to the user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AD97B0F-338E-4996-A84D-83CC7E90A95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108201"/>
            <a:ext cx="6437367" cy="376089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Quicker way to manage Patients.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No app freezes.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Any screen resolution compatible (responsive design).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 Faster UI design compared to similar apps.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Comfortable to eyes in the long term usage.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2E516-E41B-4931-8E1D-2EE5DA487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006" y="2416624"/>
            <a:ext cx="3144043" cy="31440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589126" y="46094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IT17152938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22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657"/>
            <a:ext cx="12192000" cy="56823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2192000" cy="117565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6163"/>
            <a:ext cx="6727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ysClr val="windowText" lastClr="000000"/>
                </a:solidFill>
              </a:rPr>
              <a:t>NOTE FUNCTIONALITY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42269" y="403162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IT16178700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07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AD4E-9818-49B2-BE10-3B568808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81C8D-3201-4752-87DA-366D44D11A7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NOTE.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NOTE.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Delete NOTE.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NOTE as a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 through NOTE list easily.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669513" y="43385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IT16178700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75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F4666-C404-4E89-8CD3-D28C1E79F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Superior UI/UX Design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1D9B98-84B0-4E45-968E-F67F43DEAA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Interfaces with attractive and user friendly colors.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Attractive overall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navigation.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accurate field validations.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991060" y="330312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IT16178700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92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3CD3B-0AA6-4674-AF65-148CA183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other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D913D-4FD8-4E82-9D3E-0CA101B060E8}"/>
              </a:ext>
            </a:extLst>
          </p:cNvPr>
          <p:cNvSpPr txBox="1"/>
          <p:nvPr/>
        </p:nvSpPr>
        <p:spPr>
          <a:xfrm>
            <a:off x="4086970" y="2250219"/>
            <a:ext cx="32679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usable search field.</a:t>
            </a:r>
          </a:p>
          <a:p>
            <a:pPr>
              <a:buClr>
                <a:schemeClr val="accent1"/>
              </a:buClr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More details on the list.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Add/Edit/Delete icons are easily identifiable.</a:t>
            </a:r>
          </a:p>
          <a:p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B826374-4ABC-48F4-A4DD-70FD32397BBB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68" y="2100022"/>
            <a:ext cx="2293601" cy="40775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658" y="2100023"/>
            <a:ext cx="2293600" cy="40775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615173" y="43385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IT16178700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47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250219"/>
            <a:ext cx="3267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recognizable input fields.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labels</a:t>
            </a:r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78" y="1969395"/>
            <a:ext cx="2293599" cy="40775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250" y="1840717"/>
            <a:ext cx="2300065" cy="40832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21205" y="43385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IT16178700 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58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5F4666-C404-4E89-8CD3-D28C1E79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dirty="0"/>
              <a:t>Superior UI/UX Design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1D9B98-84B0-4E45-968E-F67F43DEAA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Interfaces with attractive and user friendly colors.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Attractive overall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navigation.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understand and use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accurate field validations.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651331" y="249185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IT16178700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66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250219"/>
            <a:ext cx="3267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recognizable input fields.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labels</a:t>
            </a:r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12" y="2110815"/>
            <a:ext cx="2293599" cy="4077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270" y="2009059"/>
            <a:ext cx="2297254" cy="40775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864056" y="43385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IT16178700 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11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A3C533-9E7E-4D21-824C-6C57A6448A28}"/>
              </a:ext>
            </a:extLst>
          </p:cNvPr>
          <p:cNvSpPr txBox="1">
            <a:spLocks/>
          </p:cNvSpPr>
          <p:nvPr/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Comparison cont.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250219"/>
            <a:ext cx="3267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recognizable input fields.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labels</a:t>
            </a:r>
          </a:p>
          <a:p>
            <a:endParaRPr lang="en-US" dirty="0"/>
          </a:p>
        </p:txBody>
      </p:sp>
      <p:sp>
        <p:nvSpPr>
          <p:cNvPr id="6" name="Arrow: Right 6">
            <a:extLst>
              <a:ext uri="{FF2B5EF4-FFF2-40B4-BE49-F238E27FC236}">
                <a16:creationId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12" y="2110815"/>
            <a:ext cx="2293599" cy="40775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270" y="2110814"/>
            <a:ext cx="2293599" cy="40775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864056" y="43385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IT16178700 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90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250219"/>
            <a:ext cx="3267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More clear view for details.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labels</a:t>
            </a:r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24" y="2100024"/>
            <a:ext cx="2297253" cy="4077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250" y="2100024"/>
            <a:ext cx="2297253" cy="40775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64056" y="398326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IT16178700 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83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369489"/>
            <a:ext cx="3267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delete option instead of long tap delete.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3848555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79" y="2100026"/>
            <a:ext cx="2293598" cy="40775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004" y="2100024"/>
            <a:ext cx="2293598" cy="40775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64056" y="463722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IT16178700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72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2214694"/>
            <a:ext cx="2301072" cy="3840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29" y="2214692"/>
            <a:ext cx="2301072" cy="384098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481588"/>
          </a:xfrm>
        </p:spPr>
        <p:txBody>
          <a:bodyPr/>
          <a:lstStyle/>
          <a:p>
            <a:r>
              <a:rPr lang="en-US" dirty="0"/>
              <a:t>Usability OF Note functionality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98489" y="3245617"/>
            <a:ext cx="3989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User can easily search their notes.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User can easily view their work using toast messages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Validate the fields.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03" y="2214692"/>
            <a:ext cx="2301072" cy="384098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729802" y="433852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IT16178700 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433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&amp; Responsiveness.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5093730" y="2194560"/>
            <a:ext cx="3267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buttons.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lists.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4" y="1967520"/>
            <a:ext cx="2293597" cy="4077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797" y="3342839"/>
            <a:ext cx="4803891" cy="27021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749900" y="43385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IT16178700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199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6B9E-4B1F-4D34-B3C8-AAAB25C2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&amp; Responsiveness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D45BE-22E7-4863-AAC9-B9B04B66DB42}"/>
              </a:ext>
            </a:extLst>
          </p:cNvPr>
          <p:cNvSpPr txBox="1"/>
          <p:nvPr/>
        </p:nvSpPr>
        <p:spPr>
          <a:xfrm>
            <a:off x="1041903" y="3429000"/>
            <a:ext cx="326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interfaces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868" y="2638416"/>
            <a:ext cx="5014128" cy="25967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864056" y="360457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IT16178700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805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6B9E-4B1F-4D34-B3C8-AAAB25C2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the user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AD97B0F-338E-4996-A84D-83CC7E90A95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076395"/>
            <a:ext cx="10058400" cy="3760891"/>
          </a:xfrm>
          <a:prstGeom prst="rect">
            <a:avLst/>
          </a:prstGeom>
        </p:spPr>
        <p:txBody>
          <a:bodyPr/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Quicker way to manage Notes.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No app freezes.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Any screen resolution compatible (responsive design).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 Faster UI design compared to similar apps.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Comfortable to eyes in the long term usage.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864056" y="43385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IT16178700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9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4450" y="2953175"/>
            <a:ext cx="7766936" cy="1646302"/>
          </a:xfrm>
        </p:spPr>
        <p:txBody>
          <a:bodyPr/>
          <a:lstStyle/>
          <a:p>
            <a:r>
              <a:rPr lang="en-GB" dirty="0"/>
              <a:t>Appointments Function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4450" y="4703976"/>
            <a:ext cx="7766936" cy="1096899"/>
          </a:xfrm>
        </p:spPr>
        <p:txBody>
          <a:bodyPr/>
          <a:lstStyle/>
          <a:p>
            <a:r>
              <a:rPr lang="en-GB" dirty="0"/>
              <a:t>Doctors can easily find their appointments from here and they can easily manage their time from here.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81496" y="420747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IT17018760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96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The use of mobile devices by health care professionals has transformed many aspects of clinical practice.</a:t>
            </a:r>
          </a:p>
          <a:p>
            <a:r>
              <a:rPr lang="en-GB" dirty="0"/>
              <a:t>So doctors can easily record their patient appointments and view it.</a:t>
            </a:r>
          </a:p>
          <a:p>
            <a:r>
              <a:rPr lang="en-GB" dirty="0"/>
              <a:t>So that he don’t want to memorise all the appointments because all are in the mobile device through the app.</a:t>
            </a:r>
          </a:p>
          <a:p>
            <a:r>
              <a:rPr lang="en-GB" dirty="0"/>
              <a:t>So that doctors or physicians can save their time and effort.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9864056" y="340361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IT17018760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7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3CD3B-0AA6-4674-AF65-148CA183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other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D913D-4FD8-4E82-9D3E-0CA101B060E8}"/>
              </a:ext>
            </a:extLst>
          </p:cNvPr>
          <p:cNvSpPr txBox="1"/>
          <p:nvPr/>
        </p:nvSpPr>
        <p:spPr>
          <a:xfrm>
            <a:off x="4086970" y="2250219"/>
            <a:ext cx="32679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usable search field.</a:t>
            </a:r>
          </a:p>
          <a:p>
            <a:pPr>
              <a:buClr>
                <a:schemeClr val="accent1"/>
              </a:buClr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More details on the list.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Workable navigation .</a:t>
            </a:r>
          </a:p>
          <a:p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B826374-4ABC-48F4-A4DD-70FD32397BBB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92" y="2100024"/>
            <a:ext cx="2321228" cy="40775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216" y="2100024"/>
            <a:ext cx="2321228" cy="40775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633419" y="398326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IT16178700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054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422745"/>
          </a:xfrm>
        </p:spPr>
        <p:txBody>
          <a:bodyPr>
            <a:normAutofit fontScale="90000"/>
          </a:bodyPr>
          <a:lstStyle/>
          <a:p>
            <a:r>
              <a:rPr lang="en-GB" dirty="0"/>
              <a:t>Comparison to other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86786" y="1168400"/>
            <a:ext cx="8596668" cy="119366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GB" dirty="0"/>
              <a:t>In the earlier application there is only this calendar page.</a:t>
            </a:r>
          </a:p>
          <a:p>
            <a:r>
              <a:rPr lang="en-GB" dirty="0"/>
              <a:t>In that app can add appointments as a mobile phone event . It is not practical and can view the added details.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7535" y="6159500"/>
            <a:ext cx="166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Calendar View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27666" y="6173232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Add Event Button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42246" y="617323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Event Manager in mobile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83454" y="491379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IT17018760 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4796AF-07BF-43CF-B039-BE9812FA9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2423981"/>
            <a:ext cx="1690437" cy="3568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0888E3-7F47-482B-A756-AEA5C0E2D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550" y="2423981"/>
            <a:ext cx="1690437" cy="3568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B42AD6-85C8-4FE2-AE41-0D3AD6222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86" y="2423981"/>
            <a:ext cx="1690437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714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734" y="777965"/>
            <a:ext cx="8596668" cy="1320800"/>
          </a:xfrm>
        </p:spPr>
        <p:txBody>
          <a:bodyPr/>
          <a:lstStyle/>
          <a:p>
            <a:pPr algn="ctr"/>
            <a:r>
              <a:rPr lang="en-GB" dirty="0"/>
              <a:t>This appointment function has 3 main categories.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34419" y="2460163"/>
            <a:ext cx="8596668" cy="388077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Add Appointment</a:t>
            </a:r>
          </a:p>
          <a:p>
            <a:r>
              <a:rPr lang="en-GB" dirty="0"/>
              <a:t>View Appointments</a:t>
            </a:r>
          </a:p>
          <a:p>
            <a:r>
              <a:rPr lang="en-GB" dirty="0"/>
              <a:t>My Calendar</a:t>
            </a:r>
          </a:p>
        </p:txBody>
      </p:sp>
      <p:sp>
        <p:nvSpPr>
          <p:cNvPr id="5" name="Rectangle 4"/>
          <p:cNvSpPr/>
          <p:nvPr/>
        </p:nvSpPr>
        <p:spPr>
          <a:xfrm>
            <a:off x="10031254" y="330312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IT17018760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EFA4C4-5262-4B7D-B156-C675EE5E9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602" y="1981088"/>
            <a:ext cx="2153652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35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Superior UI/UX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User can easily find the appointments which they added.</a:t>
            </a:r>
          </a:p>
          <a:p>
            <a:r>
              <a:rPr lang="en-GB" dirty="0"/>
              <a:t>Easily navigate through these interfaces.</a:t>
            </a:r>
          </a:p>
          <a:p>
            <a:r>
              <a:rPr lang="en-GB" dirty="0"/>
              <a:t>User can easily find his available dates from the calendar.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9864056" y="350409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IT17018760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1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265" y="231112"/>
            <a:ext cx="8596668" cy="472274"/>
          </a:xfrm>
        </p:spPr>
        <p:txBody>
          <a:bodyPr>
            <a:normAutofit fontScale="90000"/>
          </a:bodyPr>
          <a:lstStyle/>
          <a:p>
            <a:r>
              <a:rPr lang="en-GB" dirty="0"/>
              <a:t>Add Appointments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56157" y="703386"/>
            <a:ext cx="8596668" cy="924448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GB" dirty="0"/>
              <a:t>User can able to add appointments through this category. </a:t>
            </a:r>
          </a:p>
          <a:p>
            <a:r>
              <a:rPr lang="en-GB" dirty="0"/>
              <a:t>User need to fill all the appointment details otherwise it notifies errors.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51190" y="5816600"/>
            <a:ext cx="265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Fill all the fields in appointment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93717" y="5816600"/>
            <a:ext cx="2654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Shows the message when appointment is added.</a:t>
            </a:r>
          </a:p>
        </p:txBody>
      </p:sp>
      <p:sp>
        <p:nvSpPr>
          <p:cNvPr id="9" name="Rectangle 8"/>
          <p:cNvSpPr/>
          <p:nvPr/>
        </p:nvSpPr>
        <p:spPr>
          <a:xfrm>
            <a:off x="9950867" y="334054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IT17018760 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F83946-CAB2-43BA-9941-0FA96CD55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906" y="1848412"/>
            <a:ext cx="1827080" cy="38571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877B9B-D5FF-4DFB-8785-1C23D478C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780" y="1738852"/>
            <a:ext cx="1878977" cy="3966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09E47B-1F11-4DCC-A14A-AB270C8CA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085" y="1743182"/>
            <a:ext cx="1876926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06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5265" y="452845"/>
            <a:ext cx="8596668" cy="660401"/>
          </a:xfrm>
        </p:spPr>
        <p:txBody>
          <a:bodyPr/>
          <a:lstStyle/>
          <a:p>
            <a:r>
              <a:rPr lang="en-GB" dirty="0"/>
              <a:t>View Appointments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1056157" y="1113246"/>
            <a:ext cx="8596668" cy="846184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GB" dirty="0"/>
              <a:t>User can able to view all the  appointments through this category. </a:t>
            </a:r>
          </a:p>
          <a:p>
            <a:r>
              <a:rPr lang="en-GB" dirty="0"/>
              <a:t>User can type appointment name in search bar and can search the relevant appointment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65600" y="3238500"/>
            <a:ext cx="204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Views all the appointments in the system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03261" y="3238500"/>
            <a:ext cx="204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Views typed appointment in the search bar.</a:t>
            </a:r>
          </a:p>
        </p:txBody>
      </p:sp>
      <p:sp>
        <p:nvSpPr>
          <p:cNvPr id="2" name="Rectangle 1"/>
          <p:cNvSpPr/>
          <p:nvPr/>
        </p:nvSpPr>
        <p:spPr>
          <a:xfrm>
            <a:off x="9910674" y="340360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IT17018760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7564D7-D55E-4AA0-BE9A-714519B73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714" y="1959431"/>
            <a:ext cx="2119564" cy="4474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303F0E-D5E6-4E96-BF20-940D6E809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89" y="1959430"/>
            <a:ext cx="2137198" cy="451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92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View Appointment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43094" y="1752444"/>
            <a:ext cx="8596668" cy="37360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GB" dirty="0"/>
              <a:t>User can edit their all the appointment details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77334" y="137450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400" dirty="0"/>
              <a:t>Edit Appointment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5600" y="3238500"/>
            <a:ext cx="204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User can able to edit appointment details.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17412" y="3238500"/>
            <a:ext cx="204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Displays the message in the bottom when edit is succeed.</a:t>
            </a:r>
          </a:p>
        </p:txBody>
      </p:sp>
      <p:sp>
        <p:nvSpPr>
          <p:cNvPr id="9" name="Rectangle 8"/>
          <p:cNvSpPr/>
          <p:nvPr/>
        </p:nvSpPr>
        <p:spPr>
          <a:xfrm>
            <a:off x="9955027" y="340205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IT17018760 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0D3A92-4093-473D-B7EE-382A2BF51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002" y="2163999"/>
            <a:ext cx="2155102" cy="45496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726183-A65B-45AC-ABE1-2F73C5AA8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998" y="2163999"/>
            <a:ext cx="2155102" cy="45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99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GB" sz="3200" dirty="0"/>
              <a:t>View Appointment Cont.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1043094" y="1752444"/>
            <a:ext cx="8596668" cy="37360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GB" dirty="0"/>
              <a:t>User can delete their appointment details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77334" y="137450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400" dirty="0"/>
              <a:t>Delete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9302" y="3460208"/>
            <a:ext cx="2044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When tap bin icon , user can delete appointment from the system. It can’t undo.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01109" y="424934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IT17018760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D369C9-02F0-4323-B275-A676FA2FA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779" y="2308340"/>
            <a:ext cx="2068763" cy="436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000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180871"/>
            <a:ext cx="10364451" cy="442128"/>
          </a:xfrm>
        </p:spPr>
        <p:txBody>
          <a:bodyPr>
            <a:normAutofit fontScale="90000"/>
          </a:bodyPr>
          <a:lstStyle/>
          <a:p>
            <a:r>
              <a:rPr lang="en-GB" dirty="0"/>
              <a:t>My Calendar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2466" y="622999"/>
            <a:ext cx="8596668" cy="15966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GB" dirty="0"/>
              <a:t>In this interface user can see the calendar in past , present and future.</a:t>
            </a:r>
          </a:p>
          <a:p>
            <a:r>
              <a:rPr lang="en-GB" dirty="0"/>
              <a:t>In this interface also can navigate to add appointment after seeing user’s available date.</a:t>
            </a:r>
          </a:p>
        </p:txBody>
      </p:sp>
      <p:sp>
        <p:nvSpPr>
          <p:cNvPr id="5" name="Rectangle 4"/>
          <p:cNvSpPr/>
          <p:nvPr/>
        </p:nvSpPr>
        <p:spPr>
          <a:xfrm>
            <a:off x="9940818" y="401935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IT17018760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29131-A64D-4124-908A-CF7283697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138" y="2219679"/>
            <a:ext cx="2179584" cy="460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57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app Failures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493" y="2214694"/>
            <a:ext cx="1926133" cy="3424237"/>
          </a:xfrm>
        </p:spPr>
      </p:pic>
      <p:sp>
        <p:nvSpPr>
          <p:cNvPr id="5" name="TextBox 4"/>
          <p:cNvSpPr txBox="1"/>
          <p:nvPr/>
        </p:nvSpPr>
        <p:spPr>
          <a:xfrm>
            <a:off x="5902960" y="3200400"/>
            <a:ext cx="509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After the clicking navigation only display toast message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Not working Settings.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86" y="2214694"/>
            <a:ext cx="1928813" cy="342423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928176" y="249185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IT16178700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78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250219"/>
            <a:ext cx="3267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recognizable icons.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User friendly colors.</a:t>
            </a:r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36" y="1815650"/>
            <a:ext cx="2311797" cy="40775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431" y="1815650"/>
            <a:ext cx="2324171" cy="407751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771912" y="398326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IT16178700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11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C533-9E7E-4D21-824C-6C57A644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1F75A5-35F4-49D5-B4D3-7C7E35DC3A65}"/>
              </a:ext>
            </a:extLst>
          </p:cNvPr>
          <p:cNvSpPr txBox="1"/>
          <p:nvPr/>
        </p:nvSpPr>
        <p:spPr>
          <a:xfrm>
            <a:off x="4086970" y="2250219"/>
            <a:ext cx="32679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Easily recognizable input fields.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Identifiable labels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No app freezes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4E5706D-4CF7-4711-BF46-56A8E881F6CA}"/>
              </a:ext>
            </a:extLst>
          </p:cNvPr>
          <p:cNvSpPr/>
          <p:nvPr/>
        </p:nvSpPr>
        <p:spPr>
          <a:xfrm>
            <a:off x="4345387" y="4213957"/>
            <a:ext cx="2627907" cy="580446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10" y="1936347"/>
            <a:ext cx="2293599" cy="40775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266" y="1936347"/>
            <a:ext cx="2293599" cy="40775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518160" y="3322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962238" y="36081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710038" y="398326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IT16178700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38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Usability Sign in Application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924" y="1905528"/>
            <a:ext cx="1926133" cy="34242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578" y="1905528"/>
            <a:ext cx="1926133" cy="3424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70" y="1905528"/>
            <a:ext cx="1926133" cy="34242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72149" y="3426781"/>
            <a:ext cx="3417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Showing logged user in navigation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Validation user fields.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Easily usable search field</a:t>
            </a:r>
          </a:p>
        </p:txBody>
      </p:sp>
      <p:sp>
        <p:nvSpPr>
          <p:cNvPr id="8" name="Rectangle 7"/>
          <p:cNvSpPr/>
          <p:nvPr/>
        </p:nvSpPr>
        <p:spPr>
          <a:xfrm>
            <a:off x="9928176" y="320263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IT16178700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D732E-202D-E944-B25A-601FF944AAC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6425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</TotalTime>
  <Words>1267</Words>
  <Application>Microsoft Office PowerPoint</Application>
  <PresentationFormat>Widescreen</PresentationFormat>
  <Paragraphs>364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Tw Cen MT</vt:lpstr>
      <vt:lpstr>Droplet</vt:lpstr>
      <vt:lpstr>Health Care App</vt:lpstr>
      <vt:lpstr>PowerPoint Presentation</vt:lpstr>
      <vt:lpstr>PowerPoint Presentation</vt:lpstr>
      <vt:lpstr>Superior UI/UX Design</vt:lpstr>
      <vt:lpstr>Comparison to other app</vt:lpstr>
      <vt:lpstr>Previous app Failures </vt:lpstr>
      <vt:lpstr>Comparison cont.</vt:lpstr>
      <vt:lpstr>Comparison cont.</vt:lpstr>
      <vt:lpstr>Usability Sign in Application</vt:lpstr>
      <vt:lpstr>Settings functionality</vt:lpstr>
      <vt:lpstr>Usability &amp; Responsiveness.</vt:lpstr>
      <vt:lpstr>Usability &amp; Responsiveness cont.</vt:lpstr>
      <vt:lpstr>Benefits to the user</vt:lpstr>
      <vt:lpstr>Medicine Function</vt:lpstr>
      <vt:lpstr>Main Functions</vt:lpstr>
      <vt:lpstr>Superior UI/UX Design</vt:lpstr>
      <vt:lpstr>Comparison to other app</vt:lpstr>
      <vt:lpstr>Comparison cont.</vt:lpstr>
      <vt:lpstr>Comparison cont.</vt:lpstr>
      <vt:lpstr>Comparison cont.</vt:lpstr>
      <vt:lpstr>Comparison cont.</vt:lpstr>
      <vt:lpstr>Usability &amp; Responsiveness.</vt:lpstr>
      <vt:lpstr>Usability &amp; Responsiveness cont.</vt:lpstr>
      <vt:lpstr>Benefits to the user</vt:lpstr>
      <vt:lpstr>Patient Function</vt:lpstr>
      <vt:lpstr>Main Functions</vt:lpstr>
      <vt:lpstr>Superior UI/UX Design</vt:lpstr>
      <vt:lpstr>Comparison to other app</vt:lpstr>
      <vt:lpstr>Comparison cont.</vt:lpstr>
      <vt:lpstr>Comparison cont.</vt:lpstr>
      <vt:lpstr>Comparison cont.</vt:lpstr>
      <vt:lpstr>Comparison cont.</vt:lpstr>
      <vt:lpstr>Usability &amp; Responsiveness cont.</vt:lpstr>
      <vt:lpstr>Benefits to the user</vt:lpstr>
      <vt:lpstr>PowerPoint Presentation</vt:lpstr>
      <vt:lpstr>Main Functions</vt:lpstr>
      <vt:lpstr>Superior UI/UX Design</vt:lpstr>
      <vt:lpstr>Comparison to other app</vt:lpstr>
      <vt:lpstr>Comparison cont.</vt:lpstr>
      <vt:lpstr>Comparison cont.</vt:lpstr>
      <vt:lpstr>PowerPoint Presentation</vt:lpstr>
      <vt:lpstr>Comparison cont.</vt:lpstr>
      <vt:lpstr>Comparison cont.</vt:lpstr>
      <vt:lpstr>Usability OF Note functionality</vt:lpstr>
      <vt:lpstr>Usability &amp; Responsiveness.</vt:lpstr>
      <vt:lpstr>Usability &amp; Responsiveness cont.</vt:lpstr>
      <vt:lpstr>Benefits to the user</vt:lpstr>
      <vt:lpstr>Appointments Function</vt:lpstr>
      <vt:lpstr>INTRODUCTION</vt:lpstr>
      <vt:lpstr>Comparison to other app</vt:lpstr>
      <vt:lpstr>This appointment function has 3 main categories.</vt:lpstr>
      <vt:lpstr>Superior UI/UX Design</vt:lpstr>
      <vt:lpstr>Add Appointments</vt:lpstr>
      <vt:lpstr>View Appointments</vt:lpstr>
      <vt:lpstr>View Appointment Cont.</vt:lpstr>
      <vt:lpstr>View Appointment Cont.</vt:lpstr>
      <vt:lpstr>My Calendar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Care App</dc:title>
  <dc:creator>Microsoft Office User</dc:creator>
  <cp:lastModifiedBy>Chamika Prabath</cp:lastModifiedBy>
  <cp:revision>20</cp:revision>
  <dcterms:created xsi:type="dcterms:W3CDTF">2019-09-30T02:25:28Z</dcterms:created>
  <dcterms:modified xsi:type="dcterms:W3CDTF">2019-09-30T16:42:14Z</dcterms:modified>
</cp:coreProperties>
</file>